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8196"/>
    <p:restoredTop sz="94755"/>
  </p:normalViewPr>
  <p:slideViewPr>
    <p:cSldViewPr snapToGrid="0" snapToObjects="1" showGuides="1">
      <p:cViewPr varScale="1">
        <p:scale>
          <a:sx n="61" d="100"/>
          <a:sy n="61" d="100"/>
        </p:scale>
        <p:origin x="7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673712-3853-4441-A5FE-2AF050604BF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1236B60-59F5-564D-A946-D18F3654EC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228229B-EC96-F242-B196-C670DDFC7DE0}"/>
              </a:ext>
            </a:extLst>
          </p:cNvPr>
          <p:cNvSpPr>
            <a:spLocks noGrp="1"/>
          </p:cNvSpPr>
          <p:nvPr>
            <p:ph type="dt" sz="half" idx="10"/>
          </p:nvPr>
        </p:nvSpPr>
        <p:spPr/>
        <p:txBody>
          <a:bodyPr/>
          <a:lstStyle/>
          <a:p>
            <a:fld id="{4C472DC4-D276-094E-9F4F-B5EBDEAB6319}" type="datetimeFigureOut">
              <a:rPr lang="fr-FR" smtClean="0"/>
              <a:t>04/12/2023</a:t>
            </a:fld>
            <a:endParaRPr lang="fr-FR"/>
          </a:p>
        </p:txBody>
      </p:sp>
      <p:sp>
        <p:nvSpPr>
          <p:cNvPr id="5" name="Espace réservé du pied de page 4">
            <a:extLst>
              <a:ext uri="{FF2B5EF4-FFF2-40B4-BE49-F238E27FC236}">
                <a16:creationId xmlns:a16="http://schemas.microsoft.com/office/drawing/2014/main" id="{7E965C16-F634-D243-A760-42E3A6B9F40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F66E5A2-A184-FE41-B2D2-625B5548D9A5}"/>
              </a:ext>
            </a:extLst>
          </p:cNvPr>
          <p:cNvSpPr>
            <a:spLocks noGrp="1"/>
          </p:cNvSpPr>
          <p:nvPr>
            <p:ph type="sldNum" sz="quarter" idx="12"/>
          </p:nvPr>
        </p:nvSpPr>
        <p:spPr/>
        <p:txBody>
          <a:bodyPr/>
          <a:lstStyle/>
          <a:p>
            <a:fld id="{94D2A70C-D712-8743-9CE4-5450D00F3476}" type="slidenum">
              <a:rPr lang="fr-FR" smtClean="0"/>
              <a:t>‹N°›</a:t>
            </a:fld>
            <a:endParaRPr lang="fr-FR"/>
          </a:p>
        </p:txBody>
      </p:sp>
    </p:spTree>
    <p:extLst>
      <p:ext uri="{BB962C8B-B14F-4D97-AF65-F5344CB8AC3E}">
        <p14:creationId xmlns:p14="http://schemas.microsoft.com/office/powerpoint/2010/main" val="1243947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582F17-4A03-CB47-97D2-1810DC1F046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A871311-E344-1B48-A28F-938CE24CADB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908715C-AF2D-944D-93D9-8CFF480606FF}"/>
              </a:ext>
            </a:extLst>
          </p:cNvPr>
          <p:cNvSpPr>
            <a:spLocks noGrp="1"/>
          </p:cNvSpPr>
          <p:nvPr>
            <p:ph type="dt" sz="half" idx="10"/>
          </p:nvPr>
        </p:nvSpPr>
        <p:spPr/>
        <p:txBody>
          <a:bodyPr/>
          <a:lstStyle/>
          <a:p>
            <a:fld id="{4C472DC4-D276-094E-9F4F-B5EBDEAB6319}" type="datetimeFigureOut">
              <a:rPr lang="fr-FR" smtClean="0"/>
              <a:t>04/12/2023</a:t>
            </a:fld>
            <a:endParaRPr lang="fr-FR"/>
          </a:p>
        </p:txBody>
      </p:sp>
      <p:sp>
        <p:nvSpPr>
          <p:cNvPr id="5" name="Espace réservé du pied de page 4">
            <a:extLst>
              <a:ext uri="{FF2B5EF4-FFF2-40B4-BE49-F238E27FC236}">
                <a16:creationId xmlns:a16="http://schemas.microsoft.com/office/drawing/2014/main" id="{6F52A106-5589-DE41-8A87-C90D74E6C85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58CED5B-6788-A24D-B063-3E7BE65F3E31}"/>
              </a:ext>
            </a:extLst>
          </p:cNvPr>
          <p:cNvSpPr>
            <a:spLocks noGrp="1"/>
          </p:cNvSpPr>
          <p:nvPr>
            <p:ph type="sldNum" sz="quarter" idx="12"/>
          </p:nvPr>
        </p:nvSpPr>
        <p:spPr/>
        <p:txBody>
          <a:bodyPr/>
          <a:lstStyle/>
          <a:p>
            <a:fld id="{94D2A70C-D712-8743-9CE4-5450D00F3476}" type="slidenum">
              <a:rPr lang="fr-FR" smtClean="0"/>
              <a:t>‹N°›</a:t>
            </a:fld>
            <a:endParaRPr lang="fr-FR"/>
          </a:p>
        </p:txBody>
      </p:sp>
    </p:spTree>
    <p:extLst>
      <p:ext uri="{BB962C8B-B14F-4D97-AF65-F5344CB8AC3E}">
        <p14:creationId xmlns:p14="http://schemas.microsoft.com/office/powerpoint/2010/main" val="314848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FA3F2D2-0850-834C-AED2-E83EAEC7C0F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7C1A708-A97F-D64C-9514-C1A37DBF602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D4ADD67-8E55-AF47-AC6A-574DAF2BA564}"/>
              </a:ext>
            </a:extLst>
          </p:cNvPr>
          <p:cNvSpPr>
            <a:spLocks noGrp="1"/>
          </p:cNvSpPr>
          <p:nvPr>
            <p:ph type="dt" sz="half" idx="10"/>
          </p:nvPr>
        </p:nvSpPr>
        <p:spPr/>
        <p:txBody>
          <a:bodyPr/>
          <a:lstStyle/>
          <a:p>
            <a:fld id="{4C472DC4-D276-094E-9F4F-B5EBDEAB6319}" type="datetimeFigureOut">
              <a:rPr lang="fr-FR" smtClean="0"/>
              <a:t>04/12/2023</a:t>
            </a:fld>
            <a:endParaRPr lang="fr-FR"/>
          </a:p>
        </p:txBody>
      </p:sp>
      <p:sp>
        <p:nvSpPr>
          <p:cNvPr id="5" name="Espace réservé du pied de page 4">
            <a:extLst>
              <a:ext uri="{FF2B5EF4-FFF2-40B4-BE49-F238E27FC236}">
                <a16:creationId xmlns:a16="http://schemas.microsoft.com/office/drawing/2014/main" id="{B8326BE3-6B46-0D49-8EC9-EDCA77D2AB7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7734117-595F-CE46-BC53-721ACA26B8D0}"/>
              </a:ext>
            </a:extLst>
          </p:cNvPr>
          <p:cNvSpPr>
            <a:spLocks noGrp="1"/>
          </p:cNvSpPr>
          <p:nvPr>
            <p:ph type="sldNum" sz="quarter" idx="12"/>
          </p:nvPr>
        </p:nvSpPr>
        <p:spPr/>
        <p:txBody>
          <a:bodyPr/>
          <a:lstStyle/>
          <a:p>
            <a:fld id="{94D2A70C-D712-8743-9CE4-5450D00F3476}" type="slidenum">
              <a:rPr lang="fr-FR" smtClean="0"/>
              <a:t>‹N°›</a:t>
            </a:fld>
            <a:endParaRPr lang="fr-FR"/>
          </a:p>
        </p:txBody>
      </p:sp>
    </p:spTree>
    <p:extLst>
      <p:ext uri="{BB962C8B-B14F-4D97-AF65-F5344CB8AC3E}">
        <p14:creationId xmlns:p14="http://schemas.microsoft.com/office/powerpoint/2010/main" val="275096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8A63A8-9182-0449-994E-310FF32DB20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66AFAEB-6EE4-204F-A3E7-723D0115726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02E0D01-4DA3-A84C-ABF8-A9D43CAC1E38}"/>
              </a:ext>
            </a:extLst>
          </p:cNvPr>
          <p:cNvSpPr>
            <a:spLocks noGrp="1"/>
          </p:cNvSpPr>
          <p:nvPr>
            <p:ph type="dt" sz="half" idx="10"/>
          </p:nvPr>
        </p:nvSpPr>
        <p:spPr/>
        <p:txBody>
          <a:bodyPr/>
          <a:lstStyle/>
          <a:p>
            <a:fld id="{4C472DC4-D276-094E-9F4F-B5EBDEAB6319}" type="datetimeFigureOut">
              <a:rPr lang="fr-FR" smtClean="0"/>
              <a:t>04/12/2023</a:t>
            </a:fld>
            <a:endParaRPr lang="fr-FR"/>
          </a:p>
        </p:txBody>
      </p:sp>
      <p:sp>
        <p:nvSpPr>
          <p:cNvPr id="5" name="Espace réservé du pied de page 4">
            <a:extLst>
              <a:ext uri="{FF2B5EF4-FFF2-40B4-BE49-F238E27FC236}">
                <a16:creationId xmlns:a16="http://schemas.microsoft.com/office/drawing/2014/main" id="{7F3C7289-66BE-D247-BCBD-117D8E9F4CF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B8BA36E-9DD3-DD43-AEFF-B1A55F4832B8}"/>
              </a:ext>
            </a:extLst>
          </p:cNvPr>
          <p:cNvSpPr>
            <a:spLocks noGrp="1"/>
          </p:cNvSpPr>
          <p:nvPr>
            <p:ph type="sldNum" sz="quarter" idx="12"/>
          </p:nvPr>
        </p:nvSpPr>
        <p:spPr/>
        <p:txBody>
          <a:bodyPr/>
          <a:lstStyle/>
          <a:p>
            <a:fld id="{94D2A70C-D712-8743-9CE4-5450D00F3476}" type="slidenum">
              <a:rPr lang="fr-FR" smtClean="0"/>
              <a:t>‹N°›</a:t>
            </a:fld>
            <a:endParaRPr lang="fr-FR"/>
          </a:p>
        </p:txBody>
      </p:sp>
    </p:spTree>
    <p:extLst>
      <p:ext uri="{BB962C8B-B14F-4D97-AF65-F5344CB8AC3E}">
        <p14:creationId xmlns:p14="http://schemas.microsoft.com/office/powerpoint/2010/main" val="271565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397072-879A-B445-9514-3C6F628A235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48B4CFE-AE0D-F247-80A9-E00178332A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E56198A-5A1F-AA4E-A0CD-D2503C3C99AE}"/>
              </a:ext>
            </a:extLst>
          </p:cNvPr>
          <p:cNvSpPr>
            <a:spLocks noGrp="1"/>
          </p:cNvSpPr>
          <p:nvPr>
            <p:ph type="dt" sz="half" idx="10"/>
          </p:nvPr>
        </p:nvSpPr>
        <p:spPr/>
        <p:txBody>
          <a:bodyPr/>
          <a:lstStyle/>
          <a:p>
            <a:fld id="{4C472DC4-D276-094E-9F4F-B5EBDEAB6319}" type="datetimeFigureOut">
              <a:rPr lang="fr-FR" smtClean="0"/>
              <a:t>04/12/2023</a:t>
            </a:fld>
            <a:endParaRPr lang="fr-FR"/>
          </a:p>
        </p:txBody>
      </p:sp>
      <p:sp>
        <p:nvSpPr>
          <p:cNvPr id="5" name="Espace réservé du pied de page 4">
            <a:extLst>
              <a:ext uri="{FF2B5EF4-FFF2-40B4-BE49-F238E27FC236}">
                <a16:creationId xmlns:a16="http://schemas.microsoft.com/office/drawing/2014/main" id="{A5DA8659-B24D-AA4B-9C77-653B32CC324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5A92CF0-6056-C94A-A7E6-7656A3256F4A}"/>
              </a:ext>
            </a:extLst>
          </p:cNvPr>
          <p:cNvSpPr>
            <a:spLocks noGrp="1"/>
          </p:cNvSpPr>
          <p:nvPr>
            <p:ph type="sldNum" sz="quarter" idx="12"/>
          </p:nvPr>
        </p:nvSpPr>
        <p:spPr/>
        <p:txBody>
          <a:bodyPr/>
          <a:lstStyle/>
          <a:p>
            <a:fld id="{94D2A70C-D712-8743-9CE4-5450D00F3476}" type="slidenum">
              <a:rPr lang="fr-FR" smtClean="0"/>
              <a:t>‹N°›</a:t>
            </a:fld>
            <a:endParaRPr lang="fr-FR"/>
          </a:p>
        </p:txBody>
      </p:sp>
    </p:spTree>
    <p:extLst>
      <p:ext uri="{BB962C8B-B14F-4D97-AF65-F5344CB8AC3E}">
        <p14:creationId xmlns:p14="http://schemas.microsoft.com/office/powerpoint/2010/main" val="246067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559A0C-FE7C-4142-BDAC-2B0858FA0FF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870134A-5E66-454C-9C72-B917DC260E7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99F8CE3-AA53-FC42-92BE-ED0D4706A39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2E8E0E7-6FDE-5844-B029-45A317D014B9}"/>
              </a:ext>
            </a:extLst>
          </p:cNvPr>
          <p:cNvSpPr>
            <a:spLocks noGrp="1"/>
          </p:cNvSpPr>
          <p:nvPr>
            <p:ph type="dt" sz="half" idx="10"/>
          </p:nvPr>
        </p:nvSpPr>
        <p:spPr/>
        <p:txBody>
          <a:bodyPr/>
          <a:lstStyle/>
          <a:p>
            <a:fld id="{4C472DC4-D276-094E-9F4F-B5EBDEAB6319}" type="datetimeFigureOut">
              <a:rPr lang="fr-FR" smtClean="0"/>
              <a:t>04/12/2023</a:t>
            </a:fld>
            <a:endParaRPr lang="fr-FR"/>
          </a:p>
        </p:txBody>
      </p:sp>
      <p:sp>
        <p:nvSpPr>
          <p:cNvPr id="6" name="Espace réservé du pied de page 5">
            <a:extLst>
              <a:ext uri="{FF2B5EF4-FFF2-40B4-BE49-F238E27FC236}">
                <a16:creationId xmlns:a16="http://schemas.microsoft.com/office/drawing/2014/main" id="{413368B7-6198-1F4A-812F-67B44590936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309D5FC-42CB-0D40-938A-25C9F6684CF3}"/>
              </a:ext>
            </a:extLst>
          </p:cNvPr>
          <p:cNvSpPr>
            <a:spLocks noGrp="1"/>
          </p:cNvSpPr>
          <p:nvPr>
            <p:ph type="sldNum" sz="quarter" idx="12"/>
          </p:nvPr>
        </p:nvSpPr>
        <p:spPr/>
        <p:txBody>
          <a:bodyPr/>
          <a:lstStyle/>
          <a:p>
            <a:fld id="{94D2A70C-D712-8743-9CE4-5450D00F3476}" type="slidenum">
              <a:rPr lang="fr-FR" smtClean="0"/>
              <a:t>‹N°›</a:t>
            </a:fld>
            <a:endParaRPr lang="fr-FR"/>
          </a:p>
        </p:txBody>
      </p:sp>
    </p:spTree>
    <p:extLst>
      <p:ext uri="{BB962C8B-B14F-4D97-AF65-F5344CB8AC3E}">
        <p14:creationId xmlns:p14="http://schemas.microsoft.com/office/powerpoint/2010/main" val="292111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A1BF07-3E47-184A-BE0D-C9DBFEACC68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50913E5-2A81-5246-A8A5-9E0A2B2781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5B6E630-DF46-5045-AA45-01C956BC90B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5F86433-DAA2-DC4D-9168-9916D0A345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91F2853-33E9-2543-A344-5D4A0CDC746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7124CF7-4AEE-4546-97B3-ED0A57C7E94B}"/>
              </a:ext>
            </a:extLst>
          </p:cNvPr>
          <p:cNvSpPr>
            <a:spLocks noGrp="1"/>
          </p:cNvSpPr>
          <p:nvPr>
            <p:ph type="dt" sz="half" idx="10"/>
          </p:nvPr>
        </p:nvSpPr>
        <p:spPr/>
        <p:txBody>
          <a:bodyPr/>
          <a:lstStyle/>
          <a:p>
            <a:fld id="{4C472DC4-D276-094E-9F4F-B5EBDEAB6319}" type="datetimeFigureOut">
              <a:rPr lang="fr-FR" smtClean="0"/>
              <a:t>04/12/2023</a:t>
            </a:fld>
            <a:endParaRPr lang="fr-FR"/>
          </a:p>
        </p:txBody>
      </p:sp>
      <p:sp>
        <p:nvSpPr>
          <p:cNvPr id="8" name="Espace réservé du pied de page 7">
            <a:extLst>
              <a:ext uri="{FF2B5EF4-FFF2-40B4-BE49-F238E27FC236}">
                <a16:creationId xmlns:a16="http://schemas.microsoft.com/office/drawing/2014/main" id="{BD88CCB7-F3F5-3C41-B909-5F86340F6B5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40E4EC0-7317-A24D-B140-84D6AF734D23}"/>
              </a:ext>
            </a:extLst>
          </p:cNvPr>
          <p:cNvSpPr>
            <a:spLocks noGrp="1"/>
          </p:cNvSpPr>
          <p:nvPr>
            <p:ph type="sldNum" sz="quarter" idx="12"/>
          </p:nvPr>
        </p:nvSpPr>
        <p:spPr/>
        <p:txBody>
          <a:bodyPr/>
          <a:lstStyle/>
          <a:p>
            <a:fld id="{94D2A70C-D712-8743-9CE4-5450D00F3476}" type="slidenum">
              <a:rPr lang="fr-FR" smtClean="0"/>
              <a:t>‹N°›</a:t>
            </a:fld>
            <a:endParaRPr lang="fr-FR"/>
          </a:p>
        </p:txBody>
      </p:sp>
    </p:spTree>
    <p:extLst>
      <p:ext uri="{BB962C8B-B14F-4D97-AF65-F5344CB8AC3E}">
        <p14:creationId xmlns:p14="http://schemas.microsoft.com/office/powerpoint/2010/main" val="2211947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2A874F-E3C0-EA48-94B8-2364526601C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8A37EED-226C-6848-A56C-5F5EE57FB8BE}"/>
              </a:ext>
            </a:extLst>
          </p:cNvPr>
          <p:cNvSpPr>
            <a:spLocks noGrp="1"/>
          </p:cNvSpPr>
          <p:nvPr>
            <p:ph type="dt" sz="half" idx="10"/>
          </p:nvPr>
        </p:nvSpPr>
        <p:spPr/>
        <p:txBody>
          <a:bodyPr/>
          <a:lstStyle/>
          <a:p>
            <a:fld id="{4C472DC4-D276-094E-9F4F-B5EBDEAB6319}" type="datetimeFigureOut">
              <a:rPr lang="fr-FR" smtClean="0"/>
              <a:t>04/12/2023</a:t>
            </a:fld>
            <a:endParaRPr lang="fr-FR"/>
          </a:p>
        </p:txBody>
      </p:sp>
      <p:sp>
        <p:nvSpPr>
          <p:cNvPr id="4" name="Espace réservé du pied de page 3">
            <a:extLst>
              <a:ext uri="{FF2B5EF4-FFF2-40B4-BE49-F238E27FC236}">
                <a16:creationId xmlns:a16="http://schemas.microsoft.com/office/drawing/2014/main" id="{C6EE322C-1F96-D54B-BA8E-A9178BC01A5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D55490D-F067-8B40-8ED7-3C4501E56E36}"/>
              </a:ext>
            </a:extLst>
          </p:cNvPr>
          <p:cNvSpPr>
            <a:spLocks noGrp="1"/>
          </p:cNvSpPr>
          <p:nvPr>
            <p:ph type="sldNum" sz="quarter" idx="12"/>
          </p:nvPr>
        </p:nvSpPr>
        <p:spPr/>
        <p:txBody>
          <a:bodyPr/>
          <a:lstStyle/>
          <a:p>
            <a:fld id="{94D2A70C-D712-8743-9CE4-5450D00F3476}" type="slidenum">
              <a:rPr lang="fr-FR" smtClean="0"/>
              <a:t>‹N°›</a:t>
            </a:fld>
            <a:endParaRPr lang="fr-FR"/>
          </a:p>
        </p:txBody>
      </p:sp>
    </p:spTree>
    <p:extLst>
      <p:ext uri="{BB962C8B-B14F-4D97-AF65-F5344CB8AC3E}">
        <p14:creationId xmlns:p14="http://schemas.microsoft.com/office/powerpoint/2010/main" val="261119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8BAABCB-0CC3-F14E-A58F-3081AF200E2F}"/>
              </a:ext>
            </a:extLst>
          </p:cNvPr>
          <p:cNvSpPr>
            <a:spLocks noGrp="1"/>
          </p:cNvSpPr>
          <p:nvPr>
            <p:ph type="dt" sz="half" idx="10"/>
          </p:nvPr>
        </p:nvSpPr>
        <p:spPr/>
        <p:txBody>
          <a:bodyPr/>
          <a:lstStyle/>
          <a:p>
            <a:fld id="{4C472DC4-D276-094E-9F4F-B5EBDEAB6319}" type="datetimeFigureOut">
              <a:rPr lang="fr-FR" smtClean="0"/>
              <a:t>04/12/2023</a:t>
            </a:fld>
            <a:endParaRPr lang="fr-FR"/>
          </a:p>
        </p:txBody>
      </p:sp>
      <p:sp>
        <p:nvSpPr>
          <p:cNvPr id="3" name="Espace réservé du pied de page 2">
            <a:extLst>
              <a:ext uri="{FF2B5EF4-FFF2-40B4-BE49-F238E27FC236}">
                <a16:creationId xmlns:a16="http://schemas.microsoft.com/office/drawing/2014/main" id="{3F7CF2E0-1D06-0444-87C9-9967833BBE7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752F44C-2D24-974A-8650-A332A9D7D45F}"/>
              </a:ext>
            </a:extLst>
          </p:cNvPr>
          <p:cNvSpPr>
            <a:spLocks noGrp="1"/>
          </p:cNvSpPr>
          <p:nvPr>
            <p:ph type="sldNum" sz="quarter" idx="12"/>
          </p:nvPr>
        </p:nvSpPr>
        <p:spPr/>
        <p:txBody>
          <a:bodyPr/>
          <a:lstStyle/>
          <a:p>
            <a:fld id="{94D2A70C-D712-8743-9CE4-5450D00F3476}" type="slidenum">
              <a:rPr lang="fr-FR" smtClean="0"/>
              <a:t>‹N°›</a:t>
            </a:fld>
            <a:endParaRPr lang="fr-FR"/>
          </a:p>
        </p:txBody>
      </p:sp>
    </p:spTree>
    <p:extLst>
      <p:ext uri="{BB962C8B-B14F-4D97-AF65-F5344CB8AC3E}">
        <p14:creationId xmlns:p14="http://schemas.microsoft.com/office/powerpoint/2010/main" val="3133382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485243-136F-7940-ACB7-F58E39D53FC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55F4BCF-4D34-BC48-8994-4484BEDD72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0437F39-2351-FA4D-8DE4-F57EAACBDF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B310D50-E0E5-FC47-ACD9-CBD7F82985D3}"/>
              </a:ext>
            </a:extLst>
          </p:cNvPr>
          <p:cNvSpPr>
            <a:spLocks noGrp="1"/>
          </p:cNvSpPr>
          <p:nvPr>
            <p:ph type="dt" sz="half" idx="10"/>
          </p:nvPr>
        </p:nvSpPr>
        <p:spPr/>
        <p:txBody>
          <a:bodyPr/>
          <a:lstStyle/>
          <a:p>
            <a:fld id="{4C472DC4-D276-094E-9F4F-B5EBDEAB6319}" type="datetimeFigureOut">
              <a:rPr lang="fr-FR" smtClean="0"/>
              <a:t>04/12/2023</a:t>
            </a:fld>
            <a:endParaRPr lang="fr-FR"/>
          </a:p>
        </p:txBody>
      </p:sp>
      <p:sp>
        <p:nvSpPr>
          <p:cNvPr id="6" name="Espace réservé du pied de page 5">
            <a:extLst>
              <a:ext uri="{FF2B5EF4-FFF2-40B4-BE49-F238E27FC236}">
                <a16:creationId xmlns:a16="http://schemas.microsoft.com/office/drawing/2014/main" id="{A606B546-78B3-FA47-879C-E7BA46C99B9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17602A8-ACCC-804B-AE39-9BAF3C09A509}"/>
              </a:ext>
            </a:extLst>
          </p:cNvPr>
          <p:cNvSpPr>
            <a:spLocks noGrp="1"/>
          </p:cNvSpPr>
          <p:nvPr>
            <p:ph type="sldNum" sz="quarter" idx="12"/>
          </p:nvPr>
        </p:nvSpPr>
        <p:spPr/>
        <p:txBody>
          <a:bodyPr/>
          <a:lstStyle/>
          <a:p>
            <a:fld id="{94D2A70C-D712-8743-9CE4-5450D00F3476}" type="slidenum">
              <a:rPr lang="fr-FR" smtClean="0"/>
              <a:t>‹N°›</a:t>
            </a:fld>
            <a:endParaRPr lang="fr-FR"/>
          </a:p>
        </p:txBody>
      </p:sp>
    </p:spTree>
    <p:extLst>
      <p:ext uri="{BB962C8B-B14F-4D97-AF65-F5344CB8AC3E}">
        <p14:creationId xmlns:p14="http://schemas.microsoft.com/office/powerpoint/2010/main" val="4281417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0E1623-3641-D24E-90AB-E03B4860A91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F4833A5-730E-C24C-AC7E-CCA64BB15E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98B9E48-13E7-914D-B8C2-CD09F3A960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D1D7450-814F-FE4F-9067-3CE8C344B42F}"/>
              </a:ext>
            </a:extLst>
          </p:cNvPr>
          <p:cNvSpPr>
            <a:spLocks noGrp="1"/>
          </p:cNvSpPr>
          <p:nvPr>
            <p:ph type="dt" sz="half" idx="10"/>
          </p:nvPr>
        </p:nvSpPr>
        <p:spPr/>
        <p:txBody>
          <a:bodyPr/>
          <a:lstStyle/>
          <a:p>
            <a:fld id="{4C472DC4-D276-094E-9F4F-B5EBDEAB6319}" type="datetimeFigureOut">
              <a:rPr lang="fr-FR" smtClean="0"/>
              <a:t>04/12/2023</a:t>
            </a:fld>
            <a:endParaRPr lang="fr-FR"/>
          </a:p>
        </p:txBody>
      </p:sp>
      <p:sp>
        <p:nvSpPr>
          <p:cNvPr id="6" name="Espace réservé du pied de page 5">
            <a:extLst>
              <a:ext uri="{FF2B5EF4-FFF2-40B4-BE49-F238E27FC236}">
                <a16:creationId xmlns:a16="http://schemas.microsoft.com/office/drawing/2014/main" id="{9C0F585D-ABFE-F246-A04E-958428FC87E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53A0E8F-0DA1-AD40-8E9D-854A758D5D61}"/>
              </a:ext>
            </a:extLst>
          </p:cNvPr>
          <p:cNvSpPr>
            <a:spLocks noGrp="1"/>
          </p:cNvSpPr>
          <p:nvPr>
            <p:ph type="sldNum" sz="quarter" idx="12"/>
          </p:nvPr>
        </p:nvSpPr>
        <p:spPr/>
        <p:txBody>
          <a:bodyPr/>
          <a:lstStyle/>
          <a:p>
            <a:fld id="{94D2A70C-D712-8743-9CE4-5450D00F3476}" type="slidenum">
              <a:rPr lang="fr-FR" smtClean="0"/>
              <a:t>‹N°›</a:t>
            </a:fld>
            <a:endParaRPr lang="fr-FR"/>
          </a:p>
        </p:txBody>
      </p:sp>
    </p:spTree>
    <p:extLst>
      <p:ext uri="{BB962C8B-B14F-4D97-AF65-F5344CB8AC3E}">
        <p14:creationId xmlns:p14="http://schemas.microsoft.com/office/powerpoint/2010/main" val="121775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F07FF65-FB50-AD4A-BA04-593AFF6E2B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6301738-13CB-7A47-BB2E-90724035B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8421A29-6B37-6646-B672-BB1B792919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72DC4-D276-094E-9F4F-B5EBDEAB6319}" type="datetimeFigureOut">
              <a:rPr lang="fr-FR" smtClean="0"/>
              <a:t>04/12/2023</a:t>
            </a:fld>
            <a:endParaRPr lang="fr-FR"/>
          </a:p>
        </p:txBody>
      </p:sp>
      <p:sp>
        <p:nvSpPr>
          <p:cNvPr id="5" name="Espace réservé du pied de page 4">
            <a:extLst>
              <a:ext uri="{FF2B5EF4-FFF2-40B4-BE49-F238E27FC236}">
                <a16:creationId xmlns:a16="http://schemas.microsoft.com/office/drawing/2014/main" id="{5419D8A0-5CE0-8C4F-B1EA-D52A35FED8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E62A3A7-7987-A349-89D1-3D1E10FBD8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D2A70C-D712-8743-9CE4-5450D00F3476}" type="slidenum">
              <a:rPr lang="fr-FR" smtClean="0"/>
              <a:t>‹N°›</a:t>
            </a:fld>
            <a:endParaRPr lang="fr-FR"/>
          </a:p>
        </p:txBody>
      </p:sp>
    </p:spTree>
    <p:extLst>
      <p:ext uri="{BB962C8B-B14F-4D97-AF65-F5344CB8AC3E}">
        <p14:creationId xmlns:p14="http://schemas.microsoft.com/office/powerpoint/2010/main" val="2916420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ites.google.com/site/paroissesaintmartindemeudon/4-equipes-pour-adultes/parcours-alpha-classic/Picto%20Alpha.png?attredirects=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page4image9264864">
            <a:extLst>
              <a:ext uri="{FF2B5EF4-FFF2-40B4-BE49-F238E27FC236}">
                <a16:creationId xmlns:a16="http://schemas.microsoft.com/office/drawing/2014/main" id="{96F460A4-874A-924B-B0EE-43EBA182C8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2315" cy="465908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2BF4FDBA-8A2D-074F-8153-EC3DCFEC4E59}"/>
              </a:ext>
            </a:extLst>
          </p:cNvPr>
          <p:cNvSpPr/>
          <p:nvPr/>
        </p:nvSpPr>
        <p:spPr>
          <a:xfrm>
            <a:off x="0" y="4789714"/>
            <a:ext cx="12191999" cy="1769715"/>
          </a:xfrm>
          <a:prstGeom prst="rect">
            <a:avLst/>
          </a:prstGeom>
        </p:spPr>
        <p:txBody>
          <a:bodyPr wrap="square">
            <a:spAutoFit/>
          </a:bodyPr>
          <a:lstStyle/>
          <a:p>
            <a:r>
              <a:rPr lang="fr-FR" sz="2000" dirty="0"/>
              <a:t>Dans une atmosphère détendue et conviviale, le parcours Alpha </a:t>
            </a:r>
            <a:r>
              <a:rPr lang="fr-FR" sz="2000" dirty="0" err="1"/>
              <a:t>Classic</a:t>
            </a:r>
            <a:r>
              <a:rPr lang="fr-FR" sz="2000" dirty="0"/>
              <a:t> permet aux participants de cheminer autour des questions que se posent la plupart de nos contemporains sur la souffrance, la vie après la mort, l’existence de Dieu, l’amour ... </a:t>
            </a:r>
          </a:p>
          <a:p>
            <a:endParaRPr lang="fr-FR" sz="1100" dirty="0"/>
          </a:p>
          <a:p>
            <a:pPr algn="ctr"/>
            <a:r>
              <a:rPr lang="fr-FR" sz="2000" b="1" dirty="0">
                <a:solidFill>
                  <a:srgbClr val="FF0000"/>
                </a:solidFill>
              </a:rPr>
              <a:t>L</a:t>
            </a:r>
            <a:r>
              <a:rPr lang="fr-FR" sz="2000" b="1" i="0" u="none" strike="noStrike" dirty="0">
                <a:solidFill>
                  <a:srgbClr val="FF0000"/>
                </a:solidFill>
                <a:effectLst/>
              </a:rPr>
              <a:t>e Parcours Alpha </a:t>
            </a:r>
            <a:r>
              <a:rPr lang="fr-FR" sz="2000" b="1" i="0" u="none" strike="noStrike" dirty="0" err="1">
                <a:solidFill>
                  <a:srgbClr val="FF0000"/>
                </a:solidFill>
                <a:effectLst/>
              </a:rPr>
              <a:t>Classic</a:t>
            </a:r>
            <a:r>
              <a:rPr lang="fr-FR" sz="2000" b="1" i="0" u="none" strike="noStrike" dirty="0">
                <a:solidFill>
                  <a:srgbClr val="FF0000"/>
                </a:solidFill>
                <a:effectLst/>
              </a:rPr>
              <a:t> débute le 18 janvier 2024</a:t>
            </a:r>
            <a:endParaRPr lang="fr-FR" sz="2000" b="0" i="0" u="none" strike="noStrike" dirty="0">
              <a:solidFill>
                <a:srgbClr val="FF0000"/>
              </a:solidFill>
              <a:effectLst/>
            </a:endParaRPr>
          </a:p>
          <a:p>
            <a:endParaRPr lang="fr-FR" dirty="0">
              <a:effectLst/>
            </a:endParaRPr>
          </a:p>
        </p:txBody>
      </p:sp>
    </p:spTree>
    <p:extLst>
      <p:ext uri="{BB962C8B-B14F-4D97-AF65-F5344CB8AC3E}">
        <p14:creationId xmlns:p14="http://schemas.microsoft.com/office/powerpoint/2010/main" val="343990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DB5544C-4DC3-C44B-B5CC-EA28798270C7}"/>
              </a:ext>
            </a:extLst>
          </p:cNvPr>
          <p:cNvSpPr/>
          <p:nvPr/>
        </p:nvSpPr>
        <p:spPr>
          <a:xfrm>
            <a:off x="317808" y="210847"/>
            <a:ext cx="11556383" cy="5109091"/>
          </a:xfrm>
          <a:prstGeom prst="rect">
            <a:avLst/>
          </a:prstGeom>
        </p:spPr>
        <p:txBody>
          <a:bodyPr wrap="square">
            <a:spAutoFit/>
          </a:bodyPr>
          <a:lstStyle/>
          <a:p>
            <a:pPr lvl="0" eaLnBrk="0" fontAlgn="base" hangingPunct="0">
              <a:spcBef>
                <a:spcPct val="0"/>
              </a:spcBef>
              <a:spcAft>
                <a:spcPts val="600"/>
              </a:spcAft>
            </a:pPr>
            <a:r>
              <a:rPr lang="fr-FR" altLang="fr-FR" sz="2000" b="1" dirty="0">
                <a:solidFill>
                  <a:srgbClr val="FF0000"/>
                </a:solidFill>
              </a:rPr>
              <a:t>Qu’est ce que le Parcours Alpha </a:t>
            </a:r>
            <a:r>
              <a:rPr lang="fr-FR" altLang="fr-FR" sz="2000" b="1" dirty="0" err="1">
                <a:solidFill>
                  <a:srgbClr val="FF0000"/>
                </a:solidFill>
              </a:rPr>
              <a:t>Classic</a:t>
            </a:r>
            <a:r>
              <a:rPr lang="fr-FR" altLang="fr-FR" sz="2000" b="1" dirty="0">
                <a:solidFill>
                  <a:srgbClr val="FF0000"/>
                </a:solidFill>
              </a:rPr>
              <a:t> ?</a:t>
            </a:r>
          </a:p>
          <a:p>
            <a:r>
              <a:rPr lang="fr-FR" sz="2000" dirty="0"/>
              <a:t>C’est une série de 11 soirées et d’un week-end, des rencontres ouvertes sur le monde qui permettent de parler de spiritualité́, de ses propres questions et convictions sur le sens de la vie. </a:t>
            </a:r>
            <a:endParaRPr lang="fr-FR" sz="2000" dirty="0">
              <a:effectLst/>
            </a:endParaRPr>
          </a:p>
          <a:p>
            <a:r>
              <a:rPr lang="fr-FR" sz="2000" dirty="0"/>
              <a:t>C’est aussi une opportunité́ de découvrir, ou approfondir, les bases de la spiritualité́ chrétienne.</a:t>
            </a:r>
            <a:br>
              <a:rPr lang="fr-FR" sz="2000" dirty="0"/>
            </a:br>
            <a:r>
              <a:rPr lang="fr-FR" sz="2000" dirty="0"/>
              <a:t>C’est sans engagement, c’est gratuit et ouvert à tous ! </a:t>
            </a:r>
            <a:endParaRPr lang="fr-FR" sz="2000" dirty="0">
              <a:effectLst/>
            </a:endParaRPr>
          </a:p>
          <a:p>
            <a:pPr lvl="0" eaLnBrk="0" fontAlgn="base" hangingPunct="0">
              <a:spcBef>
                <a:spcPct val="0"/>
              </a:spcBef>
              <a:spcAft>
                <a:spcPct val="0"/>
              </a:spcAft>
            </a:pPr>
            <a:endParaRPr lang="fr-FR" altLang="fr-FR" sz="2000" b="1" dirty="0">
              <a:solidFill>
                <a:srgbClr val="FF0000"/>
              </a:solidFill>
            </a:endParaRPr>
          </a:p>
          <a:p>
            <a:pPr lvl="0" eaLnBrk="0" fontAlgn="base" hangingPunct="0">
              <a:spcBef>
                <a:spcPct val="0"/>
              </a:spcBef>
              <a:spcAft>
                <a:spcPts val="600"/>
              </a:spcAft>
            </a:pPr>
            <a:r>
              <a:rPr lang="fr-FR" altLang="fr-FR" sz="2000" b="1" dirty="0">
                <a:solidFill>
                  <a:srgbClr val="FF0000"/>
                </a:solidFill>
              </a:rPr>
              <a:t>Pour qui ?</a:t>
            </a:r>
            <a:endParaRPr kumimoji="0" lang="fr-FR" altLang="fr-FR" sz="2000" b="0" i="0" u="none" strike="noStrike" cap="none" normalizeH="0" baseline="0" dirty="0">
              <a:ln>
                <a:noFill/>
              </a:ln>
              <a:solidFill>
                <a:srgbClr val="616161"/>
              </a:solidFill>
              <a:effectLst/>
            </a:endParaRPr>
          </a:p>
          <a:p>
            <a:pPr marL="273050" lvl="0" indent="-215900" eaLnBrk="0" fontAlgn="base" hangingPunct="0">
              <a:spcBef>
                <a:spcPct val="0"/>
              </a:spcBef>
              <a:spcAft>
                <a:spcPct val="0"/>
              </a:spcAft>
              <a:buFontTx/>
              <a:buChar char="•"/>
            </a:pPr>
            <a:r>
              <a:rPr kumimoji="0" lang="fr-FR" altLang="fr-FR" sz="2000" b="0" i="0" u="none" strike="noStrike" cap="none" normalizeH="0" baseline="0" dirty="0">
                <a:ln>
                  <a:noFill/>
                </a:ln>
                <a:solidFill>
                  <a:srgbClr val="000000"/>
                </a:solidFill>
                <a:effectLst/>
              </a:rPr>
              <a:t>Pour tous ceux qui s'interrogent sur le sens de la vie.</a:t>
            </a:r>
            <a:endParaRPr kumimoji="0" lang="fr-FR" altLang="fr-FR" sz="2000" b="0" i="0" u="none" strike="noStrike" cap="none" normalizeH="0" baseline="0" dirty="0">
              <a:ln>
                <a:noFill/>
              </a:ln>
              <a:solidFill>
                <a:srgbClr val="616161"/>
              </a:solidFill>
              <a:effectLst/>
            </a:endParaRPr>
          </a:p>
          <a:p>
            <a:pPr marL="273050" lvl="0" indent="-215900" eaLnBrk="0" fontAlgn="base" hangingPunct="0">
              <a:spcBef>
                <a:spcPct val="0"/>
              </a:spcBef>
              <a:spcAft>
                <a:spcPct val="0"/>
              </a:spcAft>
              <a:buFontTx/>
              <a:buChar char="•"/>
            </a:pPr>
            <a:r>
              <a:rPr kumimoji="0" lang="fr-FR" altLang="fr-FR" sz="2000" b="0" i="0" u="none" strike="noStrike" cap="none" normalizeH="0" baseline="0" dirty="0">
                <a:ln>
                  <a:noFill/>
                </a:ln>
                <a:solidFill>
                  <a:srgbClr val="000000"/>
                </a:solidFill>
                <a:effectLst/>
              </a:rPr>
              <a:t>Pour tous ceux qui veulent revisiter les bases de la foi chrétienne</a:t>
            </a:r>
          </a:p>
          <a:p>
            <a:pPr lvl="0" eaLnBrk="0" fontAlgn="base" hangingPunct="0">
              <a:spcBef>
                <a:spcPct val="0"/>
              </a:spcBef>
              <a:spcAft>
                <a:spcPct val="0"/>
              </a:spcAft>
              <a:buFontTx/>
              <a:buChar char="•"/>
            </a:pPr>
            <a:endParaRPr kumimoji="0" lang="fr-FR" altLang="fr-FR" sz="2000" b="0" i="0" u="none" strike="noStrike" cap="none" normalizeH="0" baseline="0" dirty="0">
              <a:ln>
                <a:noFill/>
              </a:ln>
              <a:solidFill>
                <a:srgbClr val="000000"/>
              </a:solidFill>
              <a:effectLst/>
            </a:endParaRPr>
          </a:p>
          <a:p>
            <a:pPr eaLnBrk="0" fontAlgn="base" hangingPunct="0">
              <a:spcBef>
                <a:spcPct val="0"/>
              </a:spcBef>
              <a:spcAft>
                <a:spcPts val="600"/>
              </a:spcAft>
            </a:pPr>
            <a:r>
              <a:rPr lang="fr-FR" sz="2000" b="1" dirty="0">
                <a:solidFill>
                  <a:srgbClr val="FF0000"/>
                </a:solidFill>
              </a:rPr>
              <a:t>Comment ça se passe ? </a:t>
            </a:r>
          </a:p>
          <a:p>
            <a:r>
              <a:rPr lang="fr-FR" sz="2000" dirty="0"/>
              <a:t>Chaque soirée débute par un accueil dans une ambiance conviviale, suivi d’une présentation simple et vivante du thème de la session et d’un échange en petits groupes, où chacun est libre de dire ce qu’il a sur le cœur et de partager sans tabou ses objections, ses questions ou ses doutes. Le tout dure 1h30 à 2h</a:t>
            </a:r>
            <a:endParaRPr lang="fr-FR" sz="2000" dirty="0">
              <a:effectLst/>
            </a:endParaRPr>
          </a:p>
          <a:p>
            <a:pPr lvl="0" eaLnBrk="0" fontAlgn="base" hangingPunct="0">
              <a:spcBef>
                <a:spcPct val="0"/>
              </a:spcBef>
              <a:spcAft>
                <a:spcPct val="0"/>
              </a:spcAft>
            </a:pPr>
            <a:endParaRPr kumimoji="0" lang="fr-FR" altLang="fr-FR" sz="2000" b="0" i="0" u="none" strike="noStrike" cap="none" normalizeH="0" baseline="0" dirty="0">
              <a:ln>
                <a:noFill/>
              </a:ln>
              <a:solidFill>
                <a:srgbClr val="616161"/>
              </a:solidFill>
              <a:effectLst/>
            </a:endParaRPr>
          </a:p>
          <a:p>
            <a:pPr lvl="0" eaLnBrk="0" fontAlgn="base" hangingPunct="0">
              <a:spcBef>
                <a:spcPct val="0"/>
              </a:spcBef>
              <a:spcAft>
                <a:spcPct val="0"/>
              </a:spcAft>
            </a:pPr>
            <a:endParaRPr kumimoji="0" lang="fr-FR" altLang="fr-FR" sz="1100" b="0" i="0" u="none" strike="noStrike" cap="none" normalizeH="0" baseline="0" dirty="0">
              <a:ln>
                <a:noFill/>
              </a:ln>
              <a:solidFill>
                <a:srgbClr val="616161"/>
              </a:solidFill>
              <a:effectLst/>
              <a:latin typeface="Raleway"/>
            </a:endParaRPr>
          </a:p>
        </p:txBody>
      </p:sp>
      <p:pic>
        <p:nvPicPr>
          <p:cNvPr id="2061" name="Picture 13">
            <a:hlinkClick r:id="rId2"/>
            <a:extLst>
              <a:ext uri="{FF2B5EF4-FFF2-40B4-BE49-F238E27FC236}">
                <a16:creationId xmlns:a16="http://schemas.microsoft.com/office/drawing/2014/main" id="{C93D5C7F-7C2F-7A45-BC87-4D7FC75A13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1145" y="4881854"/>
            <a:ext cx="4064001"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5455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E7A9E66-1330-3149-BB84-505DF4756947}"/>
              </a:ext>
            </a:extLst>
          </p:cNvPr>
          <p:cNvSpPr/>
          <p:nvPr/>
        </p:nvSpPr>
        <p:spPr>
          <a:xfrm>
            <a:off x="145143" y="495242"/>
            <a:ext cx="11887199" cy="4893647"/>
          </a:xfrm>
          <a:prstGeom prst="rect">
            <a:avLst/>
          </a:prstGeom>
        </p:spPr>
        <p:txBody>
          <a:bodyPr wrap="square">
            <a:spAutoFit/>
          </a:bodyPr>
          <a:lstStyle/>
          <a:p>
            <a:pPr>
              <a:spcAft>
                <a:spcPts val="600"/>
              </a:spcAft>
            </a:pPr>
            <a:r>
              <a:rPr lang="fr-FR" sz="2000" b="1" i="0" u="none" strike="noStrike" dirty="0">
                <a:solidFill>
                  <a:srgbClr val="FF0000"/>
                </a:solidFill>
                <a:effectLst/>
              </a:rPr>
              <a:t>Le Parcours Alpha </a:t>
            </a:r>
            <a:r>
              <a:rPr lang="fr-FR" sz="2000" b="1" i="0" u="none" strike="noStrike" dirty="0" err="1">
                <a:solidFill>
                  <a:srgbClr val="FF0000"/>
                </a:solidFill>
                <a:effectLst/>
              </a:rPr>
              <a:t>Classic</a:t>
            </a:r>
            <a:r>
              <a:rPr lang="fr-FR" sz="2000" b="1" i="0" u="none" strike="noStrike" dirty="0">
                <a:solidFill>
                  <a:srgbClr val="FF0000"/>
                </a:solidFill>
                <a:effectLst/>
              </a:rPr>
              <a:t> </a:t>
            </a:r>
            <a:r>
              <a:rPr lang="fr-FR" sz="2000" b="1" dirty="0">
                <a:solidFill>
                  <a:srgbClr val="FF0000"/>
                </a:solidFill>
              </a:rPr>
              <a:t>2024</a:t>
            </a:r>
            <a:endParaRPr lang="fr-FR" sz="2000" b="0" i="0" u="none" strike="noStrike" dirty="0">
              <a:solidFill>
                <a:srgbClr val="616161"/>
              </a:solidFill>
              <a:effectLst/>
            </a:endParaRPr>
          </a:p>
          <a:p>
            <a:r>
              <a:rPr lang="fr-FR" sz="2000" dirty="0">
                <a:solidFill>
                  <a:srgbClr val="000000"/>
                </a:solidFill>
              </a:rPr>
              <a:t>L</a:t>
            </a:r>
            <a:r>
              <a:rPr lang="fr-FR" sz="2000" b="0" i="0" u="none" strike="noStrike" dirty="0">
                <a:solidFill>
                  <a:srgbClr val="000000"/>
                </a:solidFill>
                <a:effectLst/>
              </a:rPr>
              <a:t>e Parcours Alpha de Meudon comprend </a:t>
            </a:r>
            <a:r>
              <a:rPr lang="fr-FR" sz="2000" dirty="0">
                <a:solidFill>
                  <a:srgbClr val="000000"/>
                </a:solidFill>
              </a:rPr>
              <a:t>des</a:t>
            </a:r>
            <a:r>
              <a:rPr lang="fr-FR" sz="2000" b="0" i="0" u="none" strike="noStrike" dirty="0">
                <a:solidFill>
                  <a:srgbClr val="000000"/>
                </a:solidFill>
                <a:effectLst/>
              </a:rPr>
              <a:t> soirées en ligne et des soirées en présentiel</a:t>
            </a:r>
          </a:p>
          <a:p>
            <a:endParaRPr lang="fr-FR" sz="900" b="0" i="0" u="none" strike="noStrike" dirty="0">
              <a:solidFill>
                <a:srgbClr val="000000"/>
              </a:solidFill>
              <a:effectLst/>
            </a:endParaRPr>
          </a:p>
          <a:p>
            <a:r>
              <a:rPr lang="fr-FR" sz="2000" b="0" i="0" u="none" strike="noStrike" dirty="0">
                <a:solidFill>
                  <a:srgbClr val="000000"/>
                </a:solidFill>
                <a:effectLst/>
              </a:rPr>
              <a:t>Il débutera le </a:t>
            </a:r>
            <a:r>
              <a:rPr lang="fr-FR" sz="2000" b="1" i="0" u="none" strike="noStrike" dirty="0">
                <a:solidFill>
                  <a:srgbClr val="000000"/>
                </a:solidFill>
                <a:effectLst/>
              </a:rPr>
              <a:t>jeudi 18 janvier 2024</a:t>
            </a:r>
            <a:r>
              <a:rPr lang="fr-FR" sz="2000" dirty="0">
                <a:solidFill>
                  <a:srgbClr val="000000"/>
                </a:solidFill>
              </a:rPr>
              <a:t>, </a:t>
            </a:r>
            <a:r>
              <a:rPr lang="fr-FR" sz="2000" b="1" dirty="0">
                <a:solidFill>
                  <a:srgbClr val="000000"/>
                </a:solidFill>
              </a:rPr>
              <a:t>par une soirée autour d’un dîner à 20h précises, salle des </a:t>
            </a:r>
            <a:r>
              <a:rPr lang="fr-FR" sz="2000" b="1" dirty="0" err="1">
                <a:solidFill>
                  <a:srgbClr val="000000"/>
                </a:solidFill>
              </a:rPr>
              <a:t>Tybilles</a:t>
            </a:r>
            <a:r>
              <a:rPr lang="fr-FR" sz="2000" b="1" dirty="0">
                <a:solidFill>
                  <a:srgbClr val="000000"/>
                </a:solidFill>
              </a:rPr>
              <a:t> </a:t>
            </a:r>
            <a:r>
              <a:rPr lang="fr-FR" sz="2000" b="0" i="0" u="none" strike="noStrike" dirty="0">
                <a:solidFill>
                  <a:srgbClr val="000000"/>
                </a:solidFill>
                <a:effectLst/>
              </a:rPr>
              <a:t>et se poursuivra tous les jeudis hors vacances scolaires jusqu’au </a:t>
            </a:r>
            <a:r>
              <a:rPr lang="fr-FR" sz="2000" dirty="0">
                <a:solidFill>
                  <a:srgbClr val="000000"/>
                </a:solidFill>
              </a:rPr>
              <a:t>25</a:t>
            </a:r>
            <a:r>
              <a:rPr lang="fr-FR" sz="2000" b="0" i="0" u="none" strike="noStrike" dirty="0">
                <a:solidFill>
                  <a:srgbClr val="000000"/>
                </a:solidFill>
                <a:effectLst/>
              </a:rPr>
              <a:t> avril. Il se compose de 11 soirées et d’un week-end.</a:t>
            </a:r>
          </a:p>
          <a:p>
            <a:endParaRPr lang="fr-FR" sz="2000" dirty="0">
              <a:solidFill>
                <a:srgbClr val="0325BC"/>
              </a:solidFill>
            </a:endParaRPr>
          </a:p>
          <a:p>
            <a:r>
              <a:rPr lang="fr-FR" sz="2000" dirty="0"/>
              <a:t>Les soirées en présentiel ont lieu autour d’un dîner de 20h à 22h30 à la salle des </a:t>
            </a:r>
            <a:r>
              <a:rPr lang="fr-FR" sz="2000" dirty="0" err="1"/>
              <a:t>Tybilles</a:t>
            </a:r>
            <a:r>
              <a:rPr lang="fr-FR" sz="2000" dirty="0"/>
              <a:t>, 39 avenue du Général </a:t>
            </a:r>
            <a:r>
              <a:rPr lang="fr-FR" sz="2000" dirty="0" err="1"/>
              <a:t>Galliéni</a:t>
            </a:r>
            <a:r>
              <a:rPr lang="fr-FR" sz="2000" dirty="0"/>
              <a:t> à Meudon. Les soirées en ligne se font avec l’application Zoom de 20h30 à 22h.</a:t>
            </a:r>
          </a:p>
          <a:p>
            <a:endParaRPr lang="fr-FR" sz="2000" b="0" i="0" u="none" strike="noStrike" dirty="0">
              <a:solidFill>
                <a:srgbClr val="000000"/>
              </a:solidFill>
              <a:effectLst/>
            </a:endParaRPr>
          </a:p>
          <a:p>
            <a:r>
              <a:rPr lang="fr-FR" sz="2000" b="1" dirty="0">
                <a:solidFill>
                  <a:srgbClr val="FF0000"/>
                </a:solidFill>
              </a:rPr>
              <a:t>Inscriptions et contact : </a:t>
            </a:r>
            <a:endParaRPr lang="fr-FR" sz="2000" dirty="0">
              <a:solidFill>
                <a:srgbClr val="FF0000"/>
              </a:solidFill>
            </a:endParaRPr>
          </a:p>
          <a:p>
            <a:r>
              <a:rPr lang="fr-FR" sz="2000" dirty="0"/>
              <a:t>Pour s’inscrire ou pour toute question vous pouvez téléphoner au 06 84 20 02 64 ou envoyer un mail à : </a:t>
            </a:r>
          </a:p>
          <a:p>
            <a:r>
              <a:rPr lang="fr-FR" sz="2000" b="1" dirty="0" err="1"/>
              <a:t>alphaclassic.meudon@gmail.com</a:t>
            </a:r>
            <a:endParaRPr lang="fr-FR" sz="2000" dirty="0"/>
          </a:p>
          <a:p>
            <a:endParaRPr lang="fr-FR" sz="2000" dirty="0"/>
          </a:p>
          <a:p>
            <a:endParaRPr lang="fr-FR" sz="2000" dirty="0"/>
          </a:p>
          <a:p>
            <a:endParaRPr lang="fr-FR" sz="2000" dirty="0"/>
          </a:p>
          <a:p>
            <a:endParaRPr lang="fr-FR" b="0" i="0" u="none" strike="noStrike" dirty="0">
              <a:solidFill>
                <a:srgbClr val="616161"/>
              </a:solidFill>
              <a:effectLst/>
              <a:latin typeface="Raleway"/>
            </a:endParaRPr>
          </a:p>
        </p:txBody>
      </p:sp>
    </p:spTree>
    <p:extLst>
      <p:ext uri="{BB962C8B-B14F-4D97-AF65-F5344CB8AC3E}">
        <p14:creationId xmlns:p14="http://schemas.microsoft.com/office/powerpoint/2010/main" val="514524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a:extLst>
              <a:ext uri="{FF2B5EF4-FFF2-40B4-BE49-F238E27FC236}">
                <a16:creationId xmlns:a16="http://schemas.microsoft.com/office/drawing/2014/main" id="{229CECB9-E3C0-E24B-8D6C-368C9DDEAA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6170" y="1335314"/>
            <a:ext cx="6958793" cy="3914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725385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TotalTime>
  <Words>355</Words>
  <Application>Microsoft Office PowerPoint</Application>
  <PresentationFormat>Grand écran</PresentationFormat>
  <Paragraphs>25</Paragraphs>
  <Slides>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Calibri</vt:lpstr>
      <vt:lpstr>Calibri Light</vt:lpstr>
      <vt:lpstr>Raleway</vt: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Microsoft Office User</dc:creator>
  <cp:lastModifiedBy>Xavier Pallatin</cp:lastModifiedBy>
  <cp:revision>23</cp:revision>
  <dcterms:created xsi:type="dcterms:W3CDTF">2020-11-24T20:20:27Z</dcterms:created>
  <dcterms:modified xsi:type="dcterms:W3CDTF">2023-12-04T20:15:17Z</dcterms:modified>
</cp:coreProperties>
</file>